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  <p:sldId id="263" r:id="rId9"/>
    <p:sldId id="264" r:id="rId10"/>
    <p:sldId id="271" r:id="rId11"/>
    <p:sldId id="272" r:id="rId12"/>
    <p:sldId id="273" r:id="rId13"/>
    <p:sldId id="274" r:id="rId14"/>
    <p:sldId id="275" r:id="rId15"/>
    <p:sldId id="266" r:id="rId16"/>
    <p:sldId id="267" r:id="rId17"/>
    <p:sldId id="268" r:id="rId18"/>
    <p:sldId id="270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8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15.06.2017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15.06.2017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15.06.2017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15.06.2017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15.06.2017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71670" y="214290"/>
            <a:ext cx="5286412" cy="1285884"/>
          </a:xfrm>
        </p:spPr>
        <p:txBody>
          <a:bodyPr>
            <a:noAutofit/>
          </a:bodyPr>
          <a:lstStyle/>
          <a:p>
            <a:pPr algn="ctr"/>
            <a:r>
              <a:rPr lang="kk-KZ" sz="1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Әл-Фараби атындағы Қазақ Ұлттық Университеті</a:t>
            </a:r>
            <a:br>
              <a:rPr lang="kk-KZ" sz="1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kk-KZ" sz="1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Биология және биотехнология факультеті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3108" y="3000372"/>
            <a:ext cx="6400800" cy="3181360"/>
          </a:xfrm>
        </p:spPr>
        <p:txBody>
          <a:bodyPr>
            <a:normAutofit/>
          </a:bodyPr>
          <a:lstStyle/>
          <a:p>
            <a:endParaRPr lang="en-US" dirty="0" smtClean="0">
              <a:solidFill>
                <a:schemeClr val="accent4">
                  <a:lumMod val="50000"/>
                </a:schemeClr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solidFill>
                <a:schemeClr val="accent4">
                  <a:lumMod val="50000"/>
                </a:schemeClr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solidFill>
                <a:schemeClr val="accent4">
                  <a:lumMod val="50000"/>
                </a:schemeClr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solidFill>
                <a:schemeClr val="accent4">
                  <a:lumMod val="50000"/>
                </a:schemeClr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solidFill>
                <a:schemeClr val="accent4">
                  <a:lumMod val="50000"/>
                </a:schemeClr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solidFill>
                <a:schemeClr val="accent4">
                  <a:lumMod val="50000"/>
                </a:schemeClr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solidFill>
                <a:schemeClr val="accent4">
                  <a:lumMod val="50000"/>
                </a:schemeClr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285852" y="2357430"/>
            <a:ext cx="635798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иммунофизиологиялық ерекшелері.  Симбиотикалық бактериялар. Фагоцитарлық жасушалар.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4" name="Picture 2" descr="Картинки по запросу иммунная система животных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4429132"/>
            <a:ext cx="2571768" cy="190975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8436" name="Picture 4" descr="Картинки по запросу казгу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29520" y="0"/>
            <a:ext cx="1714480" cy="16430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8438" name="Picture 6" descr="Картинки по запросу казгу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857356" cy="15716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8674" name="Picture 2" descr="Картинки по запросу т лимфоциты дифференцировк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428604"/>
            <a:ext cx="8358246" cy="58579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7969566" cy="126587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Иммунофизиологиялық жүйенің қызметі: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785926"/>
            <a:ext cx="8183880" cy="4187952"/>
          </a:xfrm>
        </p:spPr>
        <p:txBody>
          <a:bodyPr>
            <a:normAutofit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организмнің бөгде заттар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бөлшектерге қарсы тұру қабілеттілігін күшейтеді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организмнің генетикалық тұрақтылығын сақтайды;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организмді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жұқпа аурулардан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қорғайды, қатерлі ісіктердің түзілуін бақылайды;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ауыстырып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отырғызған мүшеге қарсы организмнің жауабын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қалыптастырады;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басқа қызметтер атқарады.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z="5700" b="1" dirty="0" err="1" smtClean="0">
                <a:latin typeface="Times New Roman" pitchFamily="18" charset="0"/>
                <a:cs typeface="Times New Roman" pitchFamily="18" charset="0"/>
              </a:rPr>
              <a:t>Қасиеттері:</a:t>
            </a:r>
            <a:endParaRPr lang="ru-RU" sz="57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жоғары ерекшелігі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бөгде қосылыстар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бөтен микроорганизмдерге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қарсы ерекше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реакцияларды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қалыптастырады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организмнің өзінің қосылысын танып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бөтен заттан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айыру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қабілеттілігі.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Өте сирек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кездесетін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құбылыс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иммундық жүйенің әсері организмнің өзінің қалыпты ұлпаларының жасушаларына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қарсы бағытталады, нәтижесінде адамда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аутоиммундық аурулар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дамиды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Иммундық жүйенің жауабы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есте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сақталады, Антигенмен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организм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қайта кездескенде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иммундық жүйенің реакцияларының жылдамдығы және тиімділігі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жоғары болады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антиденелердің деңгейі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жоғарылайды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Антигендердің ең бірінші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акцепторлары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ретінде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лимфоциттер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қызмет атқарады.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Лимфоциттер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лимфалық түйіндерінде орналасады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2754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мүшелері: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орталық иммундық жүйе мүшелері: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тимус (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айырша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без),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сүйек кемігі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перифериялық иммундық жүйе мүшелері: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көкбауыр,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лимфа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түйіндері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lvl="1"/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әр түрлі ішкі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мүшелердегі лимфоидті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ұлпа жиынтықтары.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Тимуста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Т-лимфоцитер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дамиды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жіктеледі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және жетіледі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Сүйек кемігі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бағана жасушалар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түзілетін мүше.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Бағана жасушалар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иммундық жүйе жасушаларының, оның ішінде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лимфоциттердің негізгі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көзі.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Көкбауыр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қанағымына түскен бөгет ақуыздар, бұзылған формалық элементтер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микроорганизмдер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үшін күшті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фильтр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ретінде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қызмет атқарады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Лимфа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түйіндері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лимфоциттер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түзілетін шеткі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қантүзу мүшесі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Лимфа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түйіндерінде фагоцитоздың көмегімен бөгде заттар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залалсызданады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Т-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және В-лимфоциттер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антиденелер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түзіледі.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Лимфа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түйіндері қорғаныш және қантүзу қызметтерін атқарады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Иммундық жүйенің жасушалары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лимфоциттер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фагоциттер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базофилдер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бағана жасушалар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тромбоциттер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басқа жасушалары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мысалы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ұлпа жасушалары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Барлық жасушаларының тегі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плюропотентті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бағана жасушалары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1414"/>
            <a:ext cx="8183880" cy="1051560"/>
          </a:xfrm>
        </p:spPr>
        <p:txBody>
          <a:bodyPr>
            <a:normAutofit/>
          </a:bodyPr>
          <a:lstStyle/>
          <a:p>
            <a:pPr algn="ctr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Симбиотикалық бактериялар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285860"/>
            <a:ext cx="8183880" cy="4000528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Сүтқорект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басқа жануарлар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целлюлозаны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қорыта алмайды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себеб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целлюлоза фермент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жоқ.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Шөппен қоректенуш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жануарлардың қорег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ң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нег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зг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массасы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жасұнық құрайды.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рақ олардың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шектер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жасұнықтарды қорытатын симбиотикалық бактериялар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қарапайымдылар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рш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етед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Қояндарда ондай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бактериялар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соқыр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шекте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құрт тәр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зд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өс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нд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де, ал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сиыр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қойда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месқарында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рш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етед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Жанама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түрде бұл бактериялар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адамға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қызмет етед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себеб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адам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үй жануарлар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ет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қорек рет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қолданады.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Адамға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келей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қатысты, өз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ң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шег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микрофлорасы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” бар.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шекте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көптеген бактериялар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рш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етед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адамның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тер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рш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етет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бактериялар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патогенд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организмдерден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қорғайды.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4" name="Picture 2" descr="Картинки по запросу Симбиотикалық бактериялар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6" y="4714884"/>
            <a:ext cx="4000498" cy="2024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827606"/>
          </a:xfrm>
        </p:spPr>
        <p:txBody>
          <a:bodyPr>
            <a:noAutofit/>
          </a:bodyPr>
          <a:lstStyle/>
          <a:p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Бактериялардың көбеюі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Бактериялардың көбею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клетканың ек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ге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бөл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ну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арқылы жүред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жыныссыз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көбею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Бөл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ну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жылдамдығыжоғары әр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20 мин. б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бөл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нед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Мұндай жылдамдықпен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сағат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ш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нде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б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клеткадан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250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мың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клетка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түз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лед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Кейб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кезде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бактерияларда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жынысты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көбеюге ұқсас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процесс (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генетикалық ақпарат алмасу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байқалады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Қолайсыз жағдайда бактериялар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спора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түзед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Спора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күй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нде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бактериялар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жоғарғы және төменг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температураға төз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мд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және ұзақ уақыт бойы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сақталуы мүмк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Осылай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с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жарасының таяқшасы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спора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түр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нде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30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жыл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бойы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өз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рш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ету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мүмк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нд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сақтайды.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Бактерияның вегетативт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формасы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60 градус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температурада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30-60 мин.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ш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нде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80-100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градуста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1-2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минуттан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кей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өлед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Споралар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төз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мд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болады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С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жарасының бацилласының спорасы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қайнатуға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10-20 мин., ал ботулизм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клостридийд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ң спорасы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6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сағатқа шыдайды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Қорект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заттағы бактерияның вегетативт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формасын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60 градус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температурамен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ұзақ уақыт бойы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(30 мин)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жоюды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француз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ғалымы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Л.Пастер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ойлап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тапты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Бұл процест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пастерлеу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атады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Микроорганизмдер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олардың спораларын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жоғарғы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температура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арқылы толық жою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стерилизация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аталады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Бұл бактериялар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сапрофиттер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өл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өс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мд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ктер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жануарлардан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қорект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заттарды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өнд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ред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оларды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редуценттерге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жатқызады.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Олар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табиғатта зат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айналымын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қамтамасыз етед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Бұл бактериялардың топырақты түзуде рөл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зор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Гумустың мөлшер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көбейте отырып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олар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топырақтың құнарлығын арттыруды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болады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sz="2900" b="1" dirty="0" err="1" smtClean="0">
                <a:latin typeface="Times New Roman" pitchFamily="18" charset="0"/>
                <a:cs typeface="Times New Roman" pitchFamily="18" charset="0"/>
              </a:rPr>
              <a:t>Адамға пайдалы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b="1" dirty="0" err="1" smtClean="0">
                <a:latin typeface="Times New Roman" pitchFamily="18" charset="0"/>
                <a:cs typeface="Times New Roman" pitchFamily="18" charset="0"/>
              </a:rPr>
              <a:t>бактериялар</a:t>
            </a:r>
            <a:endParaRPr lang="ru-RU" sz="29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Микроорганизмдерд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ң адам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үш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маңызы зор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: б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нш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ден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олар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биосферада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үлкен рөл атқарады және ек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нш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ден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оларды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әртүрл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әд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стер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арқылы қажетт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мақсатта қолдануға болады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Адам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барған сайын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бактерияларды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кең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нен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қолдануда.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Бұл қаз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рг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өнд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ст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ң қайта қурылуы және биотехнологияның пайда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болуының алғы шарттары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Осыған қарамастан,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күндел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кт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қолданыс заттарының, соның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ш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нде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қорект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заттар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мен энергия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көз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ң алыну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әд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ң түб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өзгертет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не сен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мд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Биотехнологияның өркендеу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көп жағынан генетикамен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байланысты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Генетикалық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мн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ң жиналуынан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кез-келген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организм ген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мен,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соның нәтижес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нде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айналымға қатысуға ерк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мүмк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нд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алдық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Осылай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генд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к инженерия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пайда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болды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Биогеохимиялық циклдар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биогенд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элементтер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айналымы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). Азот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айналымына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келес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бактериялар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қатысады: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азоттүзуш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бактериялар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ерк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т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рш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етет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сапрофиттер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мысалы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Azotobacter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симбионттар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мысалы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Rhizobium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нитраттаушы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бактериялар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органикалық қосылыстарда байланысқан азотты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мысалы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ақуызда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нитратқа, мысалы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Mitmsomonos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Nitobactor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айналдырады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нитраттайтын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бактериялар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мысалы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Thiobacillus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яғни нитратты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бос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азотқа айналдырады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  <p:pic>
        <p:nvPicPr>
          <p:cNvPr id="4" name="Picture 4" descr="Картинки по запросу Симбиотикалық бактериялар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4786322"/>
            <a:ext cx="3143272" cy="172876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6" descr="Картинки по запросу Симбиотикалық бактериялар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4876" y="4786322"/>
            <a:ext cx="3429024" cy="17240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2571744"/>
            <a:ext cx="8183880" cy="214656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kk-KZ" sz="36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6350" stA="60000" endA="900" endPos="58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Назарларыңызға рахмет!!!</a:t>
            </a:r>
            <a:endParaRPr lang="ru-RU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71480"/>
            <a:ext cx="7770710" cy="242889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Жасушалық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иммунитет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жүйесіне Т-лимфоциттердің негізгі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дамитын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орны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тимус,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иммундық жүйенің шеткі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мүшелерінде басымырақ түрде Т-лимфоциттер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орналасатын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аймақтар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сонымен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қатар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осы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жасушалармен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өндірілетін цитокиндер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0" name="Picture 2" descr="Картинки по запросу Т — лимфоциттер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3214686"/>
            <a:ext cx="3286148" cy="22860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7412" name="Picture 4" descr="Картинки по запросу Т — лимфоциттер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3214686"/>
            <a:ext cx="3214710" cy="22860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752" y="571480"/>
            <a:ext cx="4627438" cy="5527568"/>
          </a:xfrm>
        </p:spPr>
        <p:txBody>
          <a:bodyPr>
            <a:normAutofit/>
          </a:bodyPr>
          <a:lstStyle/>
          <a:p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Тимуста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Т-лимфоциттердің негізгі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субпопуляцияларының клондары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түзіледі.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Шеткі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мүшелерде Т-лимфоциттер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антигендермен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кездеседі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және басқа иммунды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хабарлы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жасушалармен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кооперация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кезінде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иммунды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жауаптың қалыптасуына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реттелуіне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және оның жүзеге асуына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қатысады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Т-лимфоциттер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рециркуляция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үрдісінде белсене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қатысады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осы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үрдістің арқасында иммунды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бақылау қызметі нәтижесінде иммундық жүйесінің біртұтас қызметі жүзеге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19458" name="Picture 2" descr="Картинки по запросу Т — лимфоциттер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694" y="571480"/>
            <a:ext cx="2619375" cy="17430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9460" name="Picture 4" descr="Картинки по запросу Т — лимфоциттер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2571745"/>
            <a:ext cx="3786214" cy="328614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6386" name="Picture 2" descr="Картинки по запросу Т — лимфоциттер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357166"/>
            <a:ext cx="8429684" cy="61436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7969566" cy="105156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Иммунитеттің Т-жүйесінің қызметтері: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571612"/>
            <a:ext cx="8183880" cy="4187952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Жасушалық түрдегі иммунды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жауаппен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қамтамасыз ету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Т-жүйесінің негізгі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қызметі: Т-лимфоциттер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генетикалық бөгде жасушаларға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мутантты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және ісік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жасушалары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вируспен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зақымдалған жасушалар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бөгде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трансплантат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жасушасы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т.б.)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цитотоксикалық әсер етеді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Одан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басқа Т-лимфоциттер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кейбір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антигендерге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қарсы фагоцитарлық түрдегі жауапты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қалыптастырады.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Иммунитеттің Т-жүйесі табиғатта кездесетін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көпшілік антигендерді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тануға және жасушалық, гуморалды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иммунды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жауаптың қалыптасуында басты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қызмет атқарады.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Т-жүйесі иммунды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жауапы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реттеуде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маңызды рөл атқарады.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Бұл үрдіске, ең алдымен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әртүрлі түрдегі иммунологиялық серпілістерді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ынталандыратын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және тежейтін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Т-хелперлер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Т-супрессорлар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өздері өндіретін лимфокидерінің көмегімен қатысады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Т-жүйесі иммунологиялық төзімділіктің қалыптасуына және оның сақталып тұруына қатысады.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Иммунологиялық төзімділік дегеніміз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организмнің меншікті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антигендеріне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қарсы арнайы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иммунологиялық ареактивтілік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Жетілген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эффекторлы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Т-лимфоциттер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иммунологиялық зерде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қызметін, яғни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организм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антигемен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қайталап әрекеттескен жағдайда иммунды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жауаптың жылдам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Т-лимфоциттердің дифференцировкка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үрдісінде екі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негізгі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кезең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бар:</a:t>
            </a:r>
            <a:endParaRPr lang="ru-RU" dirty="0" smtClean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142976" y="2214554"/>
            <a:ext cx="6643734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антигентәуелсіз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дифференцировка.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643042" y="3786190"/>
            <a:ext cx="6572296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антигентәуелді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дифференцировка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928662" y="1643050"/>
            <a:ext cx="571504" cy="500066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1428728" y="3143248"/>
            <a:ext cx="571504" cy="571504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00042"/>
            <a:ext cx="8183880" cy="4714908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Т-лимфоциттердің антигентәуелсіз дифференцировкасы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тимуста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өтеді, оған ізашар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Т-лимфоциттердің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тимусқа өтуі, тимоциттердің пролиферациясы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антигентанушы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рецепторлардың түзілуі, Т-лимфоциттердің клондарының оң және теріс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сұрыпталуы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MHC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антигендері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рестрикцияланған клондардың сақталуы және организмнің өзінің анигендерімен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әсерлесуге қабілеті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бар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клондарының жойылуы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бір-бірінен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қызметі және беткей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CD-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маркерлері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ажыратылатын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Т-лимфоциттердің әртүрлі субпопуляцияларының қалыптасуы жатады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Антигентәуелді дифференцирровка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үрдісі кезінде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тимустан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шыққан жетілмеген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лимфциттер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сәйкес келетін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антигендер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клондарымен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кездеседі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және оларды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антигентаныстырушы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жасушалармен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бірге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анықтау салдарынан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бірқатар керекті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стимулдарды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алады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Нәтижесінде Т-лимфоциттер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көбейеді және жетілген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эффекторлы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Т-лимфоциттерге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дифференцияланады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хелперлер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киллерлер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супрессорлар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Олар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сол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антигенмен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қайта кездескен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жағдайда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он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өз бетімен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анықтайды және иммунологиялық жауапты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қалыптастырады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1506" name="Picture 2" descr="Картинки по запросу Т — лимфоциттер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428604"/>
            <a:ext cx="8429684" cy="60722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56</TotalTime>
  <Words>1340</Words>
  <Application>Microsoft Office PowerPoint</Application>
  <PresentationFormat>Экран (4:3)</PresentationFormat>
  <Paragraphs>69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2" baseType="lpstr">
      <vt:lpstr>Times New Roman</vt:lpstr>
      <vt:lpstr>Verdana</vt:lpstr>
      <vt:lpstr>Wingdings 2</vt:lpstr>
      <vt:lpstr>Аспект</vt:lpstr>
      <vt:lpstr>Әл-Фараби атындағы Қазақ Ұлттық Университеті Биология және биотехнология факультеті</vt:lpstr>
      <vt:lpstr>Презентация PowerPoint</vt:lpstr>
      <vt:lpstr>Презентация PowerPoint</vt:lpstr>
      <vt:lpstr>Презентация PowerPoint</vt:lpstr>
      <vt:lpstr>   Иммунитеттің Т-жүйесінің қызметтері: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Иммунофизиологиялық жүйенің қызметі: </vt:lpstr>
      <vt:lpstr>Презентация PowerPoint</vt:lpstr>
      <vt:lpstr>Презентация PowerPoint</vt:lpstr>
      <vt:lpstr>Презентация PowerPoint</vt:lpstr>
      <vt:lpstr>Симбиотикалық бактериялар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Әл-Фараби атындағы Қазақ Ұлттық Университеті Биология және биотехнология факультеті</dc:title>
  <dc:creator>user</dc:creator>
  <cp:lastModifiedBy>Атанбаева Гулшат</cp:lastModifiedBy>
  <cp:revision>11</cp:revision>
  <dcterms:created xsi:type="dcterms:W3CDTF">2016-10-05T04:23:51Z</dcterms:created>
  <dcterms:modified xsi:type="dcterms:W3CDTF">2017-06-15T09:26:18Z</dcterms:modified>
</cp:coreProperties>
</file>